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8" r:id="rId2"/>
    <p:sldId id="256" r:id="rId3"/>
    <p:sldId id="257" r:id="rId4"/>
    <p:sldId id="260" r:id="rId5"/>
    <p:sldId id="261" r:id="rId6"/>
    <p:sldId id="262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5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F09908-189A-4398-8553-874A0D77A97D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93C13-A1E5-4884-A5EB-E469B5DF17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38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41606-B5BA-4A77-B866-04A6F039A42C}" type="datetime1">
              <a:rPr lang="ru-RU" smtClean="0"/>
              <a:t>07.11.2023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731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1053-D0F1-440D-A852-D0FD4424FC4B}" type="datetime1">
              <a:rPr lang="ru-RU" smtClean="0"/>
              <a:t>07.11.2023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0320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A0B9D-E2D9-4A2F-949F-C3C364FC6476}" type="datetime1">
              <a:rPr lang="ru-RU" smtClean="0"/>
              <a:t>07.11.2023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171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A46E-41D2-49AC-93DE-FF6E77490E2F}" type="datetime1">
              <a:rPr lang="ru-RU" smtClean="0"/>
              <a:t>07.11.2023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827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544EB-9CD5-4757-909B-33C41D96439D}" type="datetime1">
              <a:rPr lang="ru-RU" smtClean="0"/>
              <a:t>07.11.2023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049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EAC93-2D79-42A8-9ED4-3AC81FECEDA0}" type="datetime1">
              <a:rPr lang="ru-RU" smtClean="0"/>
              <a:t>07.11.2023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1772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BA41-73FE-4818-AD08-EFCD829A5712}" type="datetime1">
              <a:rPr lang="ru-RU" smtClean="0"/>
              <a:t>07.11.2023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7122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9AFDD-F10D-4945-9019-D88C039EADF7}" type="datetime1">
              <a:rPr lang="ru-RU" smtClean="0"/>
              <a:t>07.11.2023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8820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060CB-0C43-4653-BA64-DF67DD60732D}" type="datetime1">
              <a:rPr lang="ru-RU" smtClean="0"/>
              <a:t>07.11.2023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2871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BC32-2F2C-4B4A-BB29-3F76EE31A541}" type="datetime1">
              <a:rPr lang="ru-RU" smtClean="0"/>
              <a:t>07.11.2023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139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795B0-8E2A-4EEB-BDCF-097A13A3E8C6}" type="datetime1">
              <a:rPr lang="ru-RU" smtClean="0"/>
              <a:t>07.11.2023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4166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8868C-9285-40E0-B800-8074E4CE2004}" type="datetime1">
              <a:rPr lang="ru-RU" smtClean="0"/>
              <a:t>07.11.2023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A24B9-5283-4922-98AC-B8CA2CBC31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6556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14350" y="1549765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Сайт для оплаты моторного топлива онлайн.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457700" y="4611217"/>
            <a:ext cx="3784146" cy="15528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Выполнили: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Глинина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Дарья,            Вероника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Теснова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Ярослав Коростышев  </a:t>
            </a:r>
          </a:p>
          <a:p>
            <a:pPr marL="0" indent="0">
              <a:buNone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Наставник: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Даниил</a:t>
            </a: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1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484208" y="364228"/>
            <a:ext cx="63273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1040946" y="3144113"/>
            <a:ext cx="6931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60" y="2847444"/>
            <a:ext cx="1857783" cy="188095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2589" y="3092331"/>
            <a:ext cx="1301883" cy="130188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4A5CBFC5-E006-2415-293A-05F71CFCC1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2408" y="3112794"/>
            <a:ext cx="1633486" cy="115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903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28650" y="1505160"/>
            <a:ext cx="7772400" cy="829100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проблемы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63411" y="2334260"/>
            <a:ext cx="6702878" cy="4768669"/>
          </a:xfrm>
        </p:spPr>
        <p:txBody>
          <a:bodyPr>
            <a:normAutofit/>
          </a:bodyPr>
          <a:lstStyle/>
          <a:p>
            <a:pPr algn="l">
              <a:lnSpc>
                <a:spcPct val="120000"/>
              </a:lnSpc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Актуальность: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настоящее время, чтобы запросить определенное количество литров, заплатить за моторное топливо нужно выйти из машины и подойти в кассу. Но что бы так сильно не заморачиваться и обеспечить комфорт людям можно создать сайт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MigMobil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в котором будут обеспечены все эти функции, а так же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MigMobil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будет напоминать человеку все правила безопасности и поведения на заправке.</a:t>
            </a:r>
            <a:endParaRPr lang="ru-RU" sz="5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2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4958" y="184508"/>
            <a:ext cx="1869621" cy="187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52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638" y="101711"/>
            <a:ext cx="7886700" cy="1325563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Наша миссия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6571" y="1099003"/>
            <a:ext cx="60497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Мы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КодТех.28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хотим исправить так таковую проблему и обеспечить людям достаточно комфортный, быстрый способ запроса определенного количества литров, и оплаты моторного топлива на заправках, а так же улучшим уровень безопасности правилами, которые будут указаны в сайте/приложении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MigMobil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3</a:t>
            </a:fld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80" y="4965156"/>
            <a:ext cx="1739213" cy="175632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3467" y="5234256"/>
            <a:ext cx="1298561" cy="130465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6DA8651-8C5E-862F-6AC3-A87F40FB47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743" y="5171667"/>
            <a:ext cx="1633486" cy="115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585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28600" y="2125648"/>
            <a:ext cx="7772400" cy="8291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Роли в команде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08264" y="3412671"/>
            <a:ext cx="5895296" cy="3651705"/>
          </a:xfrm>
        </p:spPr>
        <p:txBody>
          <a:bodyPr>
            <a:normAutofit/>
          </a:bodyPr>
          <a:lstStyle/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проекта – Дарья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Глинина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Главный разработчик – Дарья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Глинина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Контент менеджер – Вероника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Теснова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UI/UX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дизайнер – Ярослав Коростышев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0145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8482" y="-328769"/>
            <a:ext cx="8058149" cy="1267187"/>
          </a:xfrm>
        </p:spPr>
        <p:txBody>
          <a:bodyPr>
            <a:normAutofit/>
          </a:bodyPr>
          <a:lstStyle/>
          <a:p>
            <a:pPr algn="ctr"/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 будет выглядеть решение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18960" y="1410084"/>
            <a:ext cx="3363684" cy="424776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сайте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приложении будет несколько основных функций:</a:t>
            </a:r>
          </a:p>
          <a:p>
            <a:pPr marL="0" indent="0">
              <a:buNone/>
            </a:pP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Инструкция, которая поможет освоиться людям на сайте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приложении.</a:t>
            </a:r>
          </a:p>
          <a:p>
            <a:pPr marL="457200" indent="-4572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Прайс – лист, где указан выбор топлива и его цена за 1 литр, далее в личном кабинете после регистрации и запросе будет кнопка оплатить и человек оплатит заказ.</a:t>
            </a:r>
          </a:p>
          <a:p>
            <a:pPr marL="457200" indent="-457200">
              <a:buAutoNum type="arabicPeriod"/>
            </a:pP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5</a:t>
            </a:fld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5639830" y="1191510"/>
            <a:ext cx="5471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43" y="679109"/>
            <a:ext cx="4383378" cy="214603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43" y="2734283"/>
            <a:ext cx="4383378" cy="212776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5"/>
          <a:srcRect r="-591" b="6887"/>
          <a:stretch/>
        </p:blipFill>
        <p:spPr>
          <a:xfrm>
            <a:off x="115143" y="4862047"/>
            <a:ext cx="4415436" cy="199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778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37843" y="129337"/>
            <a:ext cx="8086987" cy="551316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Как будет выглядеть решение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101276" y="1794757"/>
            <a:ext cx="4414074" cy="5167992"/>
          </a:xfrm>
        </p:spPr>
        <p:txBody>
          <a:bodyPr/>
          <a:lstStyle/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Правила безопасности на заправке, которые уберегут от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плачебных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последствий.</a:t>
            </a:r>
          </a:p>
          <a:p>
            <a:pPr algn="l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Указываются партнеры или заправки на которых используется наш сайт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MigMobil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Контакты, если вдруг понадобится помощь.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6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19860" t="-163" r="14974" b="-1"/>
          <a:stretch/>
        </p:blipFill>
        <p:spPr>
          <a:xfrm>
            <a:off x="200571" y="2089570"/>
            <a:ext cx="3060514" cy="228918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14895" t="-1701" r="14509" b="-1"/>
          <a:stretch/>
        </p:blipFill>
        <p:spPr>
          <a:xfrm>
            <a:off x="159934" y="3809010"/>
            <a:ext cx="2990967" cy="191718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/>
          <a:srcRect l="13270" t="-9166" r="15831"/>
          <a:stretch/>
        </p:blipFill>
        <p:spPr>
          <a:xfrm>
            <a:off x="159934" y="5459784"/>
            <a:ext cx="3461657" cy="90775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5"/>
          <a:srcRect l="9622" t="-554" r="12605"/>
          <a:stretch/>
        </p:blipFill>
        <p:spPr>
          <a:xfrm>
            <a:off x="186340" y="619668"/>
            <a:ext cx="3275317" cy="168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38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52193" y="136524"/>
            <a:ext cx="7551964" cy="1160011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 нашей команды для реализации нашей идеи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7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DE74E5-5E19-A2A8-0E5E-CA556F4CA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57" y="1262807"/>
            <a:ext cx="6098093" cy="556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2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71500" y="2449286"/>
            <a:ext cx="8019718" cy="1382341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Мы рады ответить на ваши вопросы.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27372" y="5579941"/>
            <a:ext cx="3784146" cy="155282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A24B9-5283-4922-98AC-B8CA2CBC310A}" type="slidenum">
              <a:rPr lang="ru-RU" smtClean="0"/>
              <a:t>8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484208" y="364228"/>
            <a:ext cx="63273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1040946" y="3144113"/>
            <a:ext cx="6931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489" y="4092531"/>
            <a:ext cx="1857783" cy="188095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4767" y="4362160"/>
            <a:ext cx="1301883" cy="130188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E40C651-4F1F-B0B6-1EFE-55C900DC74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4637" y="4362160"/>
            <a:ext cx="1633486" cy="115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57922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278</TotalTime>
  <Words>297</Words>
  <Application>Microsoft Office PowerPoint</Application>
  <PresentationFormat>Экран (4:3)</PresentationFormat>
  <Paragraphs>34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Тема Office</vt:lpstr>
      <vt:lpstr>Сайт для оплаты моторного топлива онлайн.</vt:lpstr>
      <vt:lpstr>Описание проблемы</vt:lpstr>
      <vt:lpstr>Наша миссия</vt:lpstr>
      <vt:lpstr>Роли в команде</vt:lpstr>
      <vt:lpstr>Как будет выглядеть решение</vt:lpstr>
      <vt:lpstr>Как будет выглядеть решение</vt:lpstr>
      <vt:lpstr>Задачи нашей команды для реализации нашей идеи</vt:lpstr>
      <vt:lpstr>Спасибо за внимание! Мы рады ответить на ваши вопросы.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презентации</dc:title>
  <dc:creator>Oleg Griban</dc:creator>
  <cp:lastModifiedBy>Коростышев Ярослав</cp:lastModifiedBy>
  <cp:revision>31</cp:revision>
  <dcterms:created xsi:type="dcterms:W3CDTF">2018-01-08T14:19:34Z</dcterms:created>
  <dcterms:modified xsi:type="dcterms:W3CDTF">2023-11-07T20:21:14Z</dcterms:modified>
</cp:coreProperties>
</file>

<file path=docProps/thumbnail.jpeg>
</file>